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876" r:id="rId2"/>
  </p:sldMasterIdLst>
  <p:notesMasterIdLst>
    <p:notesMasterId r:id="rId14"/>
  </p:notesMasterIdLst>
  <p:handoutMasterIdLst>
    <p:handoutMasterId r:id="rId15"/>
  </p:handoutMasterIdLst>
  <p:sldIdLst>
    <p:sldId id="305" r:id="rId3"/>
    <p:sldId id="307" r:id="rId4"/>
    <p:sldId id="303" r:id="rId5"/>
    <p:sldId id="295" r:id="rId6"/>
    <p:sldId id="296" r:id="rId7"/>
    <p:sldId id="297" r:id="rId8"/>
    <p:sldId id="298" r:id="rId9"/>
    <p:sldId id="302" r:id="rId10"/>
    <p:sldId id="301" r:id="rId11"/>
    <p:sldId id="304" r:id="rId12"/>
    <p:sldId id="309" r:id="rId13"/>
  </p:sldIdLst>
  <p:sldSz cx="9144000" cy="6858000" type="screen4x3"/>
  <p:notesSz cx="6669088" cy="987266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av ppt-mallen" id="{55D86A81-7526-4CB2-AD27-B3EF5E673B66}">
          <p14:sldIdLst>
            <p14:sldId id="305"/>
            <p14:sldId id="307"/>
            <p14:sldId id="303"/>
            <p14:sldId id="295"/>
            <p14:sldId id="296"/>
            <p14:sldId id="297"/>
            <p14:sldId id="298"/>
            <p14:sldId id="302"/>
            <p14:sldId id="301"/>
            <p14:sldId id="304"/>
            <p14:sldId id="309"/>
          </p14:sldIdLst>
        </p14:section>
        <p14:section name="Exempel på Layouter" id="{ADF40A6D-7FF3-41DA-948E-93F4E8FFB5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958F"/>
    <a:srgbClr val="326886"/>
    <a:srgbClr val="2C2C2C"/>
    <a:srgbClr val="275269"/>
    <a:srgbClr val="A6B750"/>
    <a:srgbClr val="000000"/>
    <a:srgbClr val="8CC2F2"/>
    <a:srgbClr val="F7BF3A"/>
    <a:srgbClr val="149472"/>
    <a:srgbClr val="17A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66974" autoAdjust="0"/>
  </p:normalViewPr>
  <p:slideViewPr>
    <p:cSldViewPr snapToGrid="0" snapToObjects="1">
      <p:cViewPr varScale="1">
        <p:scale>
          <a:sx n="74" d="100"/>
          <a:sy n="74" d="100"/>
        </p:scale>
        <p:origin x="1974" y="60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2018-04-10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2018-04-10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85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67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86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53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95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25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5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12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56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47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10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7" name="Bildobjekt 6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D30AB-59EC-4F3E-85B3-A71132F6F238}" type="datetimeFigureOut">
              <a:rPr lang="sv-SE" smtClean="0"/>
              <a:pPr/>
              <a:t>2018-04-10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8784000" cy="649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idx="1"/>
          </p:nvPr>
        </p:nvSpPr>
        <p:spPr>
          <a:xfrm>
            <a:off x="2699999" y="2412000"/>
            <a:ext cx="6370265" cy="3697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1000"/>
              </a:spcAft>
              <a:buNone/>
              <a:defRPr sz="1600" b="1" cap="all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1200" cap="all">
                <a:solidFill>
                  <a:schemeClr val="bg1"/>
                </a:solidFill>
              </a:defRPr>
            </a:lvl3pPr>
            <a:lvl4pPr marL="0" indent="0"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00"/>
            <a:ext cx="898553" cy="14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852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73124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10851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731240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10851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 descr="öppen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4" name="Bildobjekt 13" descr="gbg_li_col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5" name="Rak 14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  <p:sldLayoutId id="2147483891" r:id="rId12"/>
    <p:sldLayoutId id="2147483892" r:id="rId13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22000" y="6421220"/>
            <a:ext cx="2383541" cy="2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9900"/>
            <a:ext cx="8784000" cy="6478200"/>
          </a:xfrm>
        </p:spPr>
      </p:pic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2000"/>
              </a:lnSpc>
            </a:pPr>
            <a:r>
              <a:rPr lang="sv-SE" sz="4000" cap="none" dirty="0"/>
              <a:t>Hantering vid utlämnande </a:t>
            </a:r>
            <a:br>
              <a:rPr lang="sv-SE" sz="4000" cap="none" dirty="0"/>
            </a:br>
            <a:br>
              <a:rPr lang="sv-SE" sz="4000" cap="none" dirty="0"/>
            </a:br>
            <a:r>
              <a:rPr lang="sv-SE" sz="4000" cap="none" dirty="0"/>
              <a:t>av allmän handling</a:t>
            </a:r>
          </a:p>
          <a:p>
            <a:pPr>
              <a:lnSpc>
                <a:spcPts val="7200"/>
              </a:lnSpc>
            </a:pPr>
            <a:r>
              <a:rPr lang="sv-SE" sz="2800" dirty="0"/>
              <a:t>Diariet Stadsledningskontoret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2181323" y="2070100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00" y="2498539"/>
            <a:ext cx="890436" cy="14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26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D05D7-A23F-4785-949A-9EE2AD3D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Skype för företag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95677B-A564-4E93-BCAE-F61C0ED9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Ett kommunikationsverktyg för chatt, samtal m.m.</a:t>
            </a:r>
          </a:p>
          <a:p>
            <a:r>
              <a:rPr lang="sv-SE" sz="2800" dirty="0"/>
              <a:t>Konversationshistoriken sparas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E31C26-81B3-4C19-BF85-82C6BA8F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4DFF67-A207-42A3-B9F8-879B6DF0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EDB277-0BE5-4E9C-93CE-AB8FC6D4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27" y="2949420"/>
            <a:ext cx="4332426" cy="28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9401E4-3D4F-479A-914B-98903EE2E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17641"/>
            <a:ext cx="9144000" cy="4305299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016476-CCBB-4486-AEA4-91A5C468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993720-3CDF-4EA5-8E32-BCECABA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D0AAC9B-6B77-42B8-8BFF-4799C8ECFE6D}"/>
              </a:ext>
            </a:extLst>
          </p:cNvPr>
          <p:cNvSpPr txBox="1"/>
          <p:nvPr/>
        </p:nvSpPr>
        <p:spPr>
          <a:xfrm>
            <a:off x="2464904" y="2643809"/>
            <a:ext cx="433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för oss!</a:t>
            </a:r>
          </a:p>
        </p:txBody>
      </p:sp>
    </p:spTree>
    <p:extLst>
      <p:ext uri="{BB962C8B-B14F-4D97-AF65-F5344CB8AC3E}">
        <p14:creationId xmlns:p14="http://schemas.microsoft.com/office/powerpoint/2010/main" val="314875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0B495-1327-45F6-A656-495A6DE3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Vid inkommen begäran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BDE96-3F8D-4D84-AAF1-87F79906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Hantera skyndsamt</a:t>
            </a:r>
          </a:p>
          <a:p>
            <a:r>
              <a:rPr lang="sv-SE" sz="2800" dirty="0"/>
              <a:t>Vem prövar handlingen?</a:t>
            </a:r>
          </a:p>
          <a:p>
            <a:r>
              <a:rPr lang="sv-SE" sz="2800" dirty="0"/>
              <a:t>Behöver begäran preciseras?</a:t>
            </a:r>
          </a:p>
          <a:p>
            <a:r>
              <a:rPr lang="sv-SE" sz="2800" dirty="0"/>
              <a:t>Anonymitet</a:t>
            </a:r>
          </a:p>
          <a:p>
            <a:r>
              <a:rPr lang="sv-SE" sz="2800" dirty="0"/>
              <a:t>Former för utlämnande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08A892-143C-49DA-95C4-677E5C2E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5B5C9F-58E8-435A-B47E-431C9437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F7F659-16D3-472C-891E-C98B10755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78" y="1569600"/>
            <a:ext cx="2189055" cy="31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631E59E-3BD8-4334-970A-C50F60B4B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825" y="2857063"/>
            <a:ext cx="3238500" cy="3238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9992AF-22B6-429B-83CB-72DDEF0E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Begäran om e-postlogg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A2E1CC-6A33-4F02-A64D-44456F92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E-postlogg = förteckning över inkommen och skickad e-post</a:t>
            </a:r>
          </a:p>
          <a:p>
            <a:r>
              <a:rPr lang="sv-SE" sz="2800" dirty="0"/>
              <a:t>Allmän handling</a:t>
            </a:r>
          </a:p>
          <a:p>
            <a:r>
              <a:rPr lang="sv-SE" sz="2800" dirty="0"/>
              <a:t>30 dagar tillbaka i tiden</a:t>
            </a:r>
          </a:p>
          <a:p>
            <a:r>
              <a:rPr lang="sv-SE" sz="2800" dirty="0"/>
              <a:t>Utgångspunkt: allt är offentligt</a:t>
            </a:r>
          </a:p>
          <a:p>
            <a:r>
              <a:rPr lang="sv-SE" sz="2800" dirty="0"/>
              <a:t>Skyndsam hantering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F310B8-78EB-4134-914E-48B597B9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7F8652-3444-4DB8-9543-34D17B4D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0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0B495-1327-45F6-A656-495A6DE3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Begäran om e-post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BDE96-3F8D-4D84-AAF1-87F79906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Begäran om e-post kan ha olika inriktningar</a:t>
            </a:r>
          </a:p>
          <a:p>
            <a:r>
              <a:rPr lang="sv-SE" sz="2800" dirty="0"/>
              <a:t>Pröva före utlämning </a:t>
            </a:r>
          </a:p>
          <a:p>
            <a:r>
              <a:rPr lang="sv-SE" sz="2800" dirty="0"/>
              <a:t>Skyndsam hantering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08A892-143C-49DA-95C4-677E5C2E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5B5C9F-58E8-435A-B47E-431C9437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03E655C-2EB6-4694-812E-BADE7324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475" y="2213331"/>
            <a:ext cx="35718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A3FB3-5008-45F8-980A-2E6C1810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Söka e-post utifrån sökord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E4660D-ED0B-4DAA-9CF3-48724F90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9CD811F-10A3-4028-B765-CC13FD1A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5EED05-1BFD-4B21-A69C-0A82D4AE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86" y="1606887"/>
            <a:ext cx="8451708" cy="27003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48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8B8FD-588D-4E86-BB7C-D1224FD5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Söka inkommen e-post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6D847A1-F2C4-4684-9293-A3AE62C8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903" y="1515659"/>
            <a:ext cx="8055644" cy="2921797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7A374F-C499-4E12-9D67-953F3170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AB60F9-E982-4BBB-942A-1BF6E99F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49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9916FA2-BCE9-41D3-A0D9-C405C336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176" y="1638759"/>
            <a:ext cx="7749465" cy="2762853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88F7904-B388-4719-9C96-35DB943A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BAEC647-C59B-4FC9-B6F2-90BC57E8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E8537AD-F699-43D8-B2F5-C5317A2E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sz="3200" dirty="0"/>
              <a:t>Söka skickad e-post</a:t>
            </a:r>
          </a:p>
        </p:txBody>
      </p:sp>
    </p:spTree>
    <p:extLst>
      <p:ext uri="{BB962C8B-B14F-4D97-AF65-F5344CB8AC3E}">
        <p14:creationId xmlns:p14="http://schemas.microsoft.com/office/powerpoint/2010/main" val="25024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A111548-0E51-4C40-A9DF-B69FB966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889" y="2260236"/>
            <a:ext cx="3568348" cy="31446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4A1F004-85A6-4E12-9223-1A022CCF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Begäran om surfhistorik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45311B-B3D3-4B45-A50A-FC4E9913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Surfhistorik = en förteckning över besökta hemsidor</a:t>
            </a:r>
          </a:p>
          <a:p>
            <a:r>
              <a:rPr lang="sv-SE" sz="2800" dirty="0"/>
              <a:t>Diariet beställer hos Intraservice</a:t>
            </a:r>
          </a:p>
          <a:p>
            <a:r>
              <a:rPr lang="sv-SE" sz="2800" dirty="0"/>
              <a:t>90 dagar tillbaka i tiden</a:t>
            </a:r>
          </a:p>
          <a:p>
            <a:r>
              <a:rPr lang="sv-SE" sz="2800" dirty="0"/>
              <a:t>Utgångspunkt: allt är offentligt</a:t>
            </a:r>
          </a:p>
          <a:p>
            <a:r>
              <a:rPr lang="sv-SE" sz="2800" dirty="0"/>
              <a:t>Pröva före utlämning </a:t>
            </a:r>
          </a:p>
          <a:p>
            <a:r>
              <a:rPr lang="sv-SE" sz="2800" dirty="0"/>
              <a:t>Skyndsam hantering</a:t>
            </a:r>
          </a:p>
          <a:p>
            <a:endParaRPr lang="sv-SE" sz="28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C2A2FB-EB75-4B43-8213-847531EC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CC7FA0-3244-4669-AF74-13A860C3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87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B79C886-EFAF-4587-B2CE-46A1AD71A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40"/>
          <a:stretch/>
        </p:blipFill>
        <p:spPr>
          <a:xfrm rot="16200000">
            <a:off x="4390224" y="1515273"/>
            <a:ext cx="6269051" cy="3238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BCEB288-8B27-4110-8E8A-304D237E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75702"/>
            <a:ext cx="8028001" cy="695069"/>
          </a:xfrm>
        </p:spPr>
        <p:txBody>
          <a:bodyPr/>
          <a:lstStyle/>
          <a:p>
            <a:r>
              <a:rPr lang="sv-SE" sz="3200" dirty="0"/>
              <a:t>Begäran om SMS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DC830-05F9-4667-A302-B2B6DDB3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68557"/>
            <a:ext cx="8028000" cy="4227006"/>
          </a:xfrm>
        </p:spPr>
        <p:txBody>
          <a:bodyPr/>
          <a:lstStyle/>
          <a:p>
            <a:r>
              <a:rPr lang="sv-SE" sz="2800" dirty="0"/>
              <a:t>Allmän handling? Innehållet avgör!</a:t>
            </a:r>
          </a:p>
          <a:p>
            <a:r>
              <a:rPr lang="sv-SE" sz="2800" dirty="0"/>
              <a:t>Pröva före utlämning </a:t>
            </a:r>
          </a:p>
          <a:p>
            <a:r>
              <a:rPr lang="sv-SE" sz="2800" dirty="0"/>
              <a:t>Skyndsam hantering</a:t>
            </a:r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53B847-170D-477E-90CB-8C75F139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0861E5-1413-4834-B20F-669A3929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E302-1467-4DF2-9599-5EA9F180760D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417020"/>
      </p:ext>
    </p:extLst>
  </p:cSld>
  <p:clrMapOvr>
    <a:masterClrMapping/>
  </p:clrMapOvr>
</p:sld>
</file>

<file path=ppt/theme/theme1.xml><?xml version="1.0" encoding="utf-8"?>
<a:theme xmlns:a="http://schemas.openxmlformats.org/drawingml/2006/main" name="GBG-Stad-Mall_enkelGreen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GBG-Stad-Mall_enkelGreen_SE_PPT</Template>
  <TotalTime>0</TotalTime>
  <Words>154</Words>
  <Application>Microsoft Office PowerPoint</Application>
  <PresentationFormat>Bildspel på skärmen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GBG-Stad-Mall_enkelGreen_SE_PPT</vt:lpstr>
      <vt:lpstr>1_GBGstad-grön</vt:lpstr>
      <vt:lpstr>PowerPoint-presentation</vt:lpstr>
      <vt:lpstr>Vid inkommen begäran</vt:lpstr>
      <vt:lpstr>Begäran om e-postlogg</vt:lpstr>
      <vt:lpstr>Begäran om e-post</vt:lpstr>
      <vt:lpstr>Söka e-post utifrån sökord</vt:lpstr>
      <vt:lpstr>Söka inkommen e-post</vt:lpstr>
      <vt:lpstr>Söka skickad e-post</vt:lpstr>
      <vt:lpstr>Begäran om surfhistorik</vt:lpstr>
      <vt:lpstr>Begäran om SMS</vt:lpstr>
      <vt:lpstr>Skype för företag</vt:lpstr>
      <vt:lpstr>PowerPoint-presentation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jakryd0905</dc:creator>
  <cp:lastModifiedBy>Hedwig Andrén Gustafson</cp:lastModifiedBy>
  <cp:revision>227</cp:revision>
  <cp:lastPrinted>2018-03-16T08:46:41Z</cp:lastPrinted>
  <dcterms:created xsi:type="dcterms:W3CDTF">2016-01-26T07:59:58Z</dcterms:created>
  <dcterms:modified xsi:type="dcterms:W3CDTF">2018-04-10T14:20:46Z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BFD802EF1CAE3B28C12580E50037F22E</vt:lpwstr>
  </property>
  <property fmtid="{D5CDD505-2E9C-101B-9397-08002B2CF9AE}" pid="6" name="SW_DocHWND">
    <vt:r8>7015712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